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889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563c76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攻略总结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1e46103c3b208102#tid=68f59daf0d4748000964d78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91c147f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fd35ff6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eade90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ad02cfa4.fixed?pid=71a69919a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大招攻略</a:t>
            </a:r>
            <a:endParaRPr lang="en-US" altLang="zh-CN" sz="5400" dirty="0"/>
          </a:p>
        </p:txBody>
      </p:sp>
      <p:sp>
        <p:nvSpPr>
          <p:cNvPr id="3" name="C_2_BD#aad02cfa4.fixed?pid=71a69919a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解决“多面手”问题的策略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ab0483497?pid=891c147f9&amp;color=0,0,0&amp;bt=1&amp;bbb=1&amp;hb=1"/>
          <p:cNvSpPr/>
          <p:nvPr/>
        </p:nvSpPr>
        <p:spPr>
          <a:xfrm>
            <a:off x="832104" y="1078992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“多面手”是指可以归属于两个或两个以上不同对象的元素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，但在具体分配时一个元素只能选择一个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对象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，因此，解决此类问题的关键是围绕“多面手”进行分类.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922c6f32d?pid=9fd35ff6b&amp;color=0,0,0&amp;tib=255,255,255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52344" y="1080000"/>
            <a:ext cx="6684264" cy="151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1_1#38dda4cb3?vop=1&amp;pid=1eade9029&amp;color=0,0,0&amp;bt=1&amp;bbb=1&amp;hb=1"/>
          <p:cNvSpPr/>
          <p:nvPr/>
        </p:nvSpPr>
        <p:spPr>
          <a:xfrm>
            <a:off x="832104" y="1080000"/>
            <a:ext cx="10533888" cy="6022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某篮球队有12名队员，有6名只打前锋，4名只打后卫，甲、乙2人既能打前锋又能打后卫（出场阵容为3名前锋加上2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名后卫），</a:t>
            </a:r>
          </a:p>
          <a:p>
            <a:pPr latinLnBrk="1">
              <a:lnSpc>
                <a:spcPts val="24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则出场阵容共有</a:t>
            </a:r>
            <a:r>
              <a:rPr lang="en-US" altLang="zh-CN" sz="1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种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  <p:sp>
        <p:nvSpPr>
          <p:cNvPr id="3" name="QB_4_AN.2_1#38dda4cb3.blank?vop=1&amp;pid=1eade9029&amp;color=0,0,0&amp;vpa=1&amp;bbb=1"/>
          <p:cNvSpPr/>
          <p:nvPr/>
        </p:nvSpPr>
        <p:spPr>
          <a:xfrm>
            <a:off x="2088610" y="1360670"/>
            <a:ext cx="395288" cy="2720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400"/>
              </a:lnSpc>
            </a:pPr>
            <a:r>
              <a:rPr lang="en-US" altLang="zh-CN" sz="1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636</a:t>
            </a:r>
            <a:endParaRPr lang="en-US" altLang="zh-CN" sz="1400" dirty="0"/>
          </a:p>
        </p:txBody>
      </p:sp>
      <p:sp>
        <p:nvSpPr>
          <p:cNvPr id="4" name="QB_4_EX.3_1#38dda4cb3?vop=1&amp;pid=1eade9029&amp;color=0,0,0&amp;bbb=1&amp;hb=1"/>
          <p:cNvSpPr/>
          <p:nvPr/>
        </p:nvSpPr>
        <p:spPr>
          <a:xfrm>
            <a:off x="832104" y="1729922"/>
            <a:ext cx="10533888" cy="9324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endParaRPr lang="en-US" altLang="zh-CN" sz="1400" dirty="0"/>
          </a:p>
          <a:p>
            <a:pPr latinLnBrk="1">
              <a:lnSpc>
                <a:spcPts val="26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由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甲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人既能打前锋又能打后卫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可知本题中的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多面手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为甲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则按甲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乙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人打后卫的人数分三类讨论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分别计算出每</a:t>
            </a:r>
          </a:p>
          <a:p>
            <a:pPr latinLnBrk="1">
              <a:lnSpc>
                <a:spcPts val="24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一类的出场阵容种数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然后相加即可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B_4_AS.4_1#38dda4cb3?vop=1&amp;pid=1eade9029&amp;color=0,0,0&amp;bbb=1"/>
              <p:cNvSpPr/>
              <p:nvPr/>
            </p:nvSpPr>
            <p:spPr>
              <a:xfrm>
                <a:off x="832104" y="2695122"/>
                <a:ext cx="10533888" cy="19230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由题可知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多面手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”，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按甲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人打后卫的人数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分三类讨论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人都不打后卫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=6×56=336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人中有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人打后卫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7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=4×2×35=280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甲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乙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人都打后卫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=1×20=20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出场阵容共有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336+280+20=636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B_4_AS.4_1#38dda4cb3?vop=1&amp;pid=1eade9029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695122"/>
                <a:ext cx="10533888" cy="1923098"/>
              </a:xfrm>
              <a:prstGeom prst="rect">
                <a:avLst/>
              </a:prstGeom>
              <a:blipFill>
                <a:blip r:embed="rId3"/>
                <a:stretch>
                  <a:fillRect l="-1042" b="-53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a40e9ee09?pid=1563c76e8&amp;color=0,0,0&amp;bt=1&amp;bbb=1&amp;hb=1"/>
          <p:cNvSpPr/>
          <p:nvPr/>
        </p:nvSpPr>
        <p:spPr>
          <a:xfrm>
            <a:off x="832104" y="1078992"/>
            <a:ext cx="10533888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解决“多面手”问题的关键是合理分类与准确分步.若题目中未给出“多面手”的个数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，则需先由题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意算出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“多面手”的个数，再分类讨论.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182</Words>
  <Application>Microsoft Office PowerPoint</Application>
  <PresentationFormat>宽屏</PresentationFormat>
  <Paragraphs>24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2025-10-20T02:40:16Z</dcterms:created>
  <dcterms:modified xsi:type="dcterms:W3CDTF">2025-10-20T02:51:24Z</dcterms:modified>
  <cp:category/>
  <cp:contentStatus/>
</cp:coreProperties>
</file>